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9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Emotion Detection Using Deep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explores the development of a real-time facial emotion recognition system using deep learning.</a:t>
            </a: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D71C0-DECF-066B-2F73-2375B61E4AAC}"/>
              </a:ext>
            </a:extLst>
          </p:cNvPr>
          <p:cNvSpPr txBox="1"/>
          <p:nvPr/>
        </p:nvSpPr>
        <p:spPr>
          <a:xfrm>
            <a:off x="7315200" y="6032665"/>
            <a:ext cx="492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By Naveen Kumar P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Team 10</a:t>
            </a:r>
          </a:p>
        </p:txBody>
      </p:sp>
      <p:pic>
        <p:nvPicPr>
          <p:cNvPr id="11" name="Picture 10" descr="A person standing under a tree&#10;&#10;Description automatically generated">
            <a:extLst>
              <a:ext uri="{FF2B5EF4-FFF2-40B4-BE49-F238E27FC236}">
                <a16:creationId xmlns:a16="http://schemas.microsoft.com/office/drawing/2014/main" id="{1E71E476-50E6-522C-9E41-F92B05C8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94" t="8947" r="10112" b="20779"/>
          <a:stretch/>
        </p:blipFill>
        <p:spPr>
          <a:xfrm>
            <a:off x="6324124" y="6051968"/>
            <a:ext cx="902525" cy="935169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68720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760589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developed emotion detection system achieved a promising accuracy of 54.01%.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03515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495901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95901" y="5530691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advanced deep learning architectures, incorporate larger datasets, and investigate real-world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Abstract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2301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Aim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3760589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a system that recognizes human emotions from facial expressions using deep learning.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03515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82301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Results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82301" y="5530691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Achieved 54.01% accuracy and integrated with a live webcam feed.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Mission and Vision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Mission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Create an accessible and efficient emotion recognition system leveraging deep learning, enhancing human-computer interaction.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Pioneer advanced emotion-aware technologies that understand and respond to human emotions in real-time.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377565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Emotion recognition plays a crucial role in non-verbal communication.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8202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49835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377565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Applications in psychology, security, user experience, and human-computer interaction.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1817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95901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5913715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a real-time system to classify seven primary emotions from facial expressions.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Recognizing subtle differences in facial expressions and real-time processing constraints.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Achieve reliable emotion detection accuracy and integrate the system with live webcam feed for real-time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Dataset Preparation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Images categorized into seven emotions: Angry, Disgust, Fear, Happy, Sad, Surprise, Neutral.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Dataset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Training and validation sets organized into separate directories.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5587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Sample Images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8290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 example images for each emotion class.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3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Preprocessing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56303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65807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Rescaling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15360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Adjusting image size.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1856303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265807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315360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Rotating images at different angles.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1856303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2658189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Width and Height Shifts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3505676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Shifting images horizontally and vertically.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372814"/>
            <a:ext cx="562451" cy="562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6174581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Zoom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67011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Zooming in or out on images.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436" y="495300"/>
            <a:ext cx="4238387" cy="529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kern="0" spc="-10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Architecture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61" y="1385292"/>
            <a:ext cx="1102876" cy="1021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0968" y="1841778"/>
            <a:ext cx="833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704159" y="1565315"/>
            <a:ext cx="1994892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Input Layer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04159" y="1938218"/>
            <a:ext cx="199489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48x48 grayscale images.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569143" y="2419350"/>
            <a:ext cx="9385816" cy="11430"/>
          </a:xfrm>
          <a:prstGeom prst="roundRect">
            <a:avLst>
              <a:gd name="adj" fmla="val 66191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63" y="2451378"/>
            <a:ext cx="2205871" cy="10210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155" y="2781776"/>
            <a:ext cx="13096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55657" y="2631400"/>
            <a:ext cx="140350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Conv2D Layers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255657" y="3004304"/>
            <a:ext cx="140350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Extract features.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120640" y="3485436"/>
            <a:ext cx="8834318" cy="11430"/>
          </a:xfrm>
          <a:prstGeom prst="roundRect">
            <a:avLst>
              <a:gd name="adj" fmla="val 66191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266" y="3517463"/>
            <a:ext cx="3308866" cy="10210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465" y="3847862"/>
            <a:ext cx="12823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807154" y="3697486"/>
            <a:ext cx="211919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MaxPooling Layers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807154" y="4070390"/>
            <a:ext cx="218063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 spatial dimensions.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5672138" y="4551521"/>
            <a:ext cx="8282821" cy="11430"/>
          </a:xfrm>
          <a:prstGeom prst="roundRect">
            <a:avLst>
              <a:gd name="adj" fmla="val 66191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768" y="4583549"/>
            <a:ext cx="4411861" cy="10210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3702" y="4913948"/>
            <a:ext cx="13787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358652" y="4763572"/>
            <a:ext cx="211919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Flatten Layer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358652" y="5136475"/>
            <a:ext cx="313658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Convert 2D feature maps to 1D vectors.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6223635" y="5617607"/>
            <a:ext cx="7731323" cy="11430"/>
          </a:xfrm>
          <a:prstGeom prst="roundRect">
            <a:avLst>
              <a:gd name="adj" fmla="val 66191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271" y="5649635"/>
            <a:ext cx="5514856" cy="102108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7155" y="5980033"/>
            <a:ext cx="1308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6910149" y="5829657"/>
            <a:ext cx="211919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Dense Layers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6910149" y="6202561"/>
            <a:ext cx="354341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Fully connected layers with ReLU activation.</a:t>
            </a:r>
            <a:endParaRPr lang="en-US" sz="1400" dirty="0"/>
          </a:p>
        </p:txBody>
      </p:sp>
      <p:sp>
        <p:nvSpPr>
          <p:cNvPr id="27" name="Shape 20"/>
          <p:cNvSpPr/>
          <p:nvPr/>
        </p:nvSpPr>
        <p:spPr>
          <a:xfrm>
            <a:off x="6775133" y="6683693"/>
            <a:ext cx="7179826" cy="11430"/>
          </a:xfrm>
          <a:prstGeom prst="roundRect">
            <a:avLst>
              <a:gd name="adj" fmla="val 66191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73" y="6715720"/>
            <a:ext cx="6617851" cy="102108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906917" y="7046119"/>
            <a:ext cx="1315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kern="0" spc="-5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6</a:t>
            </a:r>
            <a:endParaRPr lang="en-US" sz="1750" dirty="0"/>
          </a:p>
        </p:txBody>
      </p:sp>
      <p:sp>
        <p:nvSpPr>
          <p:cNvPr id="30" name="Text 22"/>
          <p:cNvSpPr/>
          <p:nvPr/>
        </p:nvSpPr>
        <p:spPr>
          <a:xfrm>
            <a:off x="7461647" y="6895743"/>
            <a:ext cx="2119193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Output Layer</a:t>
            </a:r>
            <a:endParaRPr lang="en-US" sz="1650" dirty="0"/>
          </a:p>
        </p:txBody>
      </p:sp>
      <p:sp>
        <p:nvSpPr>
          <p:cNvPr id="31" name="Text 23"/>
          <p:cNvSpPr/>
          <p:nvPr/>
        </p:nvSpPr>
        <p:spPr>
          <a:xfrm>
            <a:off x="7461647" y="7268647"/>
            <a:ext cx="359997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Softmax activation for emotion classification.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the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Parameters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Optimizer: Adam, Loss Function: Categorical Crossentropy, Epochs: 50, Batch Size: 32.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Training Process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model was trained using the augmented data, iteratively adjusting weights to minimize the loss function.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383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Overpass Bold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kumar</cp:lastModifiedBy>
  <cp:revision>2</cp:revision>
  <dcterms:created xsi:type="dcterms:W3CDTF">2025-02-05T06:01:23Z</dcterms:created>
  <dcterms:modified xsi:type="dcterms:W3CDTF">2025-02-05T06:44:54Z</dcterms:modified>
</cp:coreProperties>
</file>